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4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909" y="308610"/>
            <a:ext cx="4274582" cy="76123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978218"/>
            <a:ext cx="7415927" cy="400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Data Partitioning in Distributed File Systems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864037" y="535662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Distributed file systems are essential for handling large volumes of data across multiple nodes. Dynamic data partitioning optimizes data distribution, improving performance and scalability.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005840" y="6986587"/>
            <a:ext cx="11132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382316" y="6819424"/>
            <a:ext cx="18304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654022"/>
            <a:ext cx="4869061" cy="29214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413516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Work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6350437" y="423588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data partitioning, powered by K-means clustering, significantly enhances distributed file systems. Future research can focus on optimizing K-means for dynamic environments and exploring alternative clustering algorithms.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676519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Data Partitioning in a Distributed File System Diagram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Partitioning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556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divided into smaller units called partitions. These partitions are then distributed across different nodes in the distributed file system.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Partitioning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556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number and size of partitions can be dynamically adjusted based on changes in data volume, usage patterns, or node availability.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K-Means Algorithm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55663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K-means algorithm is used to cluster data points into K groups based on their similarity. These clusters then form the partitions in the distributed file system.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31148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133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1961" y="2944297"/>
            <a:ext cx="6480929" cy="567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1"/>
              </a:lnSpc>
              <a:buNone/>
            </a:pPr>
            <a:r>
              <a:rPr lang="en-US" sz="3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Data Partitioning</a:t>
            </a:r>
            <a:endParaRPr lang="en-US" sz="3577" dirty="0"/>
          </a:p>
        </p:txBody>
      </p:sp>
      <p:sp>
        <p:nvSpPr>
          <p:cNvPr id="6" name="Shape 2"/>
          <p:cNvSpPr/>
          <p:nvPr/>
        </p:nvSpPr>
        <p:spPr>
          <a:xfrm>
            <a:off x="2351961" y="4018955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87335" y="4099798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46" dirty="0"/>
          </a:p>
        </p:txBody>
      </p:sp>
      <p:sp>
        <p:nvSpPr>
          <p:cNvPr id="8" name="Text 4"/>
          <p:cNvSpPr/>
          <p:nvPr/>
        </p:nvSpPr>
        <p:spPr>
          <a:xfrm>
            <a:off x="2979301" y="4018955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Skew</a:t>
            </a:r>
            <a:endParaRPr lang="en-US" sz="1789" dirty="0"/>
          </a:p>
        </p:txBody>
      </p:sp>
      <p:sp>
        <p:nvSpPr>
          <p:cNvPr id="9" name="Text 5"/>
          <p:cNvSpPr/>
          <p:nvPr/>
        </p:nvSpPr>
        <p:spPr>
          <a:xfrm>
            <a:off x="297930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Uneven data distribution can lead to performance bottlenecks on some nodes, while others may be underutilized. This imbalance can affect overall system performance.</a:t>
            </a:r>
            <a:endParaRPr lang="en-US" sz="1520" dirty="0"/>
          </a:p>
        </p:txBody>
      </p:sp>
      <p:sp>
        <p:nvSpPr>
          <p:cNvPr id="10" name="Shape 6"/>
          <p:cNvSpPr/>
          <p:nvPr/>
        </p:nvSpPr>
        <p:spPr>
          <a:xfrm>
            <a:off x="7411641" y="4018955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47015" y="4099798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46" dirty="0"/>
          </a:p>
        </p:txBody>
      </p:sp>
      <p:sp>
        <p:nvSpPr>
          <p:cNvPr id="12" name="Text 8"/>
          <p:cNvSpPr/>
          <p:nvPr/>
        </p:nvSpPr>
        <p:spPr>
          <a:xfrm>
            <a:off x="8038981" y="4018955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Locality</a:t>
            </a:r>
            <a:endParaRPr lang="en-US" sz="1789" dirty="0"/>
          </a:p>
        </p:txBody>
      </p:sp>
      <p:sp>
        <p:nvSpPr>
          <p:cNvPr id="13" name="Text 9"/>
          <p:cNvSpPr/>
          <p:nvPr/>
        </p:nvSpPr>
        <p:spPr>
          <a:xfrm>
            <a:off x="803898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should be stored on nodes where it is most frequently accessed. This reduces network latency and improves application performance. Dynamic partitioning helps maintain data locality.</a:t>
            </a:r>
            <a:endParaRPr lang="en-US" sz="1520" dirty="0"/>
          </a:p>
        </p:txBody>
      </p:sp>
      <p:sp>
        <p:nvSpPr>
          <p:cNvPr id="14" name="Shape 10"/>
          <p:cNvSpPr/>
          <p:nvPr/>
        </p:nvSpPr>
        <p:spPr>
          <a:xfrm>
            <a:off x="2351961" y="6064687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487335" y="6145530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46" dirty="0"/>
          </a:p>
        </p:txBody>
      </p:sp>
      <p:sp>
        <p:nvSpPr>
          <p:cNvPr id="16" name="Text 12"/>
          <p:cNvSpPr/>
          <p:nvPr/>
        </p:nvSpPr>
        <p:spPr>
          <a:xfrm>
            <a:off x="2979301" y="6064687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1789" dirty="0"/>
          </a:p>
        </p:txBody>
      </p:sp>
      <p:sp>
        <p:nvSpPr>
          <p:cNvPr id="17" name="Text 13"/>
          <p:cNvSpPr/>
          <p:nvPr/>
        </p:nvSpPr>
        <p:spPr>
          <a:xfrm>
            <a:off x="2979301" y="6464379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data grows, the partitioning scheme must adapt to ensure efficient storage and retrieval. Dynamic partitioning allows for seamless scaling without impacting system performance.</a:t>
            </a:r>
            <a:endParaRPr lang="en-US" sz="1520" dirty="0"/>
          </a:p>
        </p:txBody>
      </p:sp>
      <p:sp>
        <p:nvSpPr>
          <p:cNvPr id="18" name="Shape 14"/>
          <p:cNvSpPr/>
          <p:nvPr/>
        </p:nvSpPr>
        <p:spPr>
          <a:xfrm>
            <a:off x="7411641" y="6064687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47015" y="6145530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146" dirty="0"/>
          </a:p>
        </p:txBody>
      </p:sp>
      <p:sp>
        <p:nvSpPr>
          <p:cNvPr id="20" name="Text 16"/>
          <p:cNvSpPr/>
          <p:nvPr/>
        </p:nvSpPr>
        <p:spPr>
          <a:xfrm>
            <a:off x="8038981" y="6064687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Integrity</a:t>
            </a:r>
            <a:endParaRPr lang="en-US" sz="1789" dirty="0"/>
          </a:p>
        </p:txBody>
      </p:sp>
      <p:sp>
        <p:nvSpPr>
          <p:cNvPr id="21" name="Text 17"/>
          <p:cNvSpPr/>
          <p:nvPr/>
        </p:nvSpPr>
        <p:spPr>
          <a:xfrm>
            <a:off x="8038981" y="6464379"/>
            <a:ext cx="4239339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Partitioning must be designed to ensure data consistency and integrity, especially during data updates or modifications.</a:t>
            </a:r>
            <a:endParaRPr lang="en-US" sz="15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21762" y="0"/>
            <a:ext cx="9177735" cy="3431168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228011" y="3617119"/>
            <a:ext cx="9182576" cy="696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84"/>
              </a:lnSpc>
              <a:buNone/>
            </a:pPr>
            <a:r>
              <a:rPr lang="en-US" sz="43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the K-means Algorithm</a:t>
            </a:r>
            <a:endParaRPr lang="en-US" sz="4387" dirty="0"/>
          </a:p>
        </p:txBody>
      </p:sp>
      <p:sp>
        <p:nvSpPr>
          <p:cNvPr id="6" name="Shape 2"/>
          <p:cNvSpPr/>
          <p:nvPr/>
        </p:nvSpPr>
        <p:spPr>
          <a:xfrm>
            <a:off x="1228011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87567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Initialization</a:t>
            </a:r>
            <a:endParaRPr lang="en-US" sz="2194" dirty="0"/>
          </a:p>
        </p:txBody>
      </p:sp>
      <p:sp>
        <p:nvSpPr>
          <p:cNvPr id="8" name="Text 4"/>
          <p:cNvSpPr/>
          <p:nvPr/>
        </p:nvSpPr>
        <p:spPr>
          <a:xfrm>
            <a:off x="1487567" y="5418653"/>
            <a:ext cx="3381256" cy="1515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starts by randomly selecting K centroids (representative data points) in the data space.</a:t>
            </a:r>
            <a:endParaRPr lang="en-US" sz="1865" dirty="0"/>
          </a:p>
        </p:txBody>
      </p:sp>
      <p:sp>
        <p:nvSpPr>
          <p:cNvPr id="9" name="Shape 5"/>
          <p:cNvSpPr/>
          <p:nvPr/>
        </p:nvSpPr>
        <p:spPr>
          <a:xfrm>
            <a:off x="5365075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624632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Assignment</a:t>
            </a:r>
            <a:endParaRPr lang="en-US" sz="2194" dirty="0"/>
          </a:p>
        </p:txBody>
      </p:sp>
      <p:sp>
        <p:nvSpPr>
          <p:cNvPr id="11" name="Text 7"/>
          <p:cNvSpPr/>
          <p:nvPr/>
        </p:nvSpPr>
        <p:spPr>
          <a:xfrm>
            <a:off x="5624632" y="5418653"/>
            <a:ext cx="3381256" cy="1515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data point is assigned to the closest centroid based on a distance metric. This forms K clusters.</a:t>
            </a:r>
            <a:endParaRPr lang="en-US" sz="1865" dirty="0"/>
          </a:p>
        </p:txBody>
      </p:sp>
      <p:sp>
        <p:nvSpPr>
          <p:cNvPr id="12" name="Shape 8"/>
          <p:cNvSpPr/>
          <p:nvPr/>
        </p:nvSpPr>
        <p:spPr>
          <a:xfrm>
            <a:off x="9502140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61696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Update</a:t>
            </a:r>
            <a:endParaRPr lang="en-US" sz="2194" dirty="0"/>
          </a:p>
        </p:txBody>
      </p:sp>
      <p:sp>
        <p:nvSpPr>
          <p:cNvPr id="14" name="Text 10"/>
          <p:cNvSpPr/>
          <p:nvPr/>
        </p:nvSpPr>
        <p:spPr>
          <a:xfrm>
            <a:off x="9761696" y="5418653"/>
            <a:ext cx="3381256" cy="1894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centroids are then recalculated as the mean of all data points assigned to each cluster. This process iterates until convergence.</a:t>
            </a:r>
            <a:endParaRPr lang="en-US" sz="1865" dirty="0"/>
          </a:p>
        </p:txBody>
      </p:sp>
      <p:pic>
        <p:nvPicPr>
          <p:cNvPr id="1026" name="Picture 2" descr="K-Means Clustering Algorithm in ML">
            <a:extLst>
              <a:ext uri="{FF2B5EF4-FFF2-40B4-BE49-F238E27FC236}">
                <a16:creationId xmlns:a16="http://schemas.microsoft.com/office/drawing/2014/main" id="{9A87CED9-292D-3A78-44D5-0A8FF9E2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34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746" y="2634734"/>
            <a:ext cx="4974788" cy="29600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6161" y="725924"/>
            <a:ext cx="7711678" cy="120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39"/>
              </a:lnSpc>
              <a:buNone/>
            </a:pPr>
            <a:r>
              <a:rPr lang="en-US" sz="379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Applying K-means for Data Partitioning</a:t>
            </a:r>
            <a:endParaRPr lang="en-US" sz="379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1" y="2236589"/>
            <a:ext cx="1023104" cy="181498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46208" y="2441138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Representation</a:t>
            </a:r>
            <a:endParaRPr lang="en-US" sz="1896" dirty="0"/>
          </a:p>
        </p:txBody>
      </p:sp>
      <p:sp>
        <p:nvSpPr>
          <p:cNvPr id="9" name="Text 3"/>
          <p:cNvSpPr/>
          <p:nvPr/>
        </p:nvSpPr>
        <p:spPr>
          <a:xfrm>
            <a:off x="2046208" y="2864763"/>
            <a:ext cx="6381631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points are represented as vectors, each dimension corresponding to a feature or attribute. For example, a file's size, last modified timestamp, or content hash could be used as features.</a:t>
            </a:r>
            <a:endParaRPr lang="en-US" sz="161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61" y="4051578"/>
            <a:ext cx="1023104" cy="163699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46208" y="4256127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Clustering</a:t>
            </a:r>
            <a:endParaRPr lang="en-US" sz="1896" dirty="0"/>
          </a:p>
        </p:txBody>
      </p:sp>
      <p:sp>
        <p:nvSpPr>
          <p:cNvPr id="12" name="Text 5"/>
          <p:cNvSpPr/>
          <p:nvPr/>
        </p:nvSpPr>
        <p:spPr>
          <a:xfrm>
            <a:off x="2046208" y="4679752"/>
            <a:ext cx="6381631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 is applied to cluster these data points, grouping them based on their similarity in features.</a:t>
            </a:r>
            <a:endParaRPr lang="en-US" sz="161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61" y="5688568"/>
            <a:ext cx="1023104" cy="181498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046208" y="5893118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Partition Assignment</a:t>
            </a:r>
            <a:endParaRPr lang="en-US" sz="1896" dirty="0"/>
          </a:p>
        </p:txBody>
      </p:sp>
      <p:sp>
        <p:nvSpPr>
          <p:cNvPr id="15" name="Text 7"/>
          <p:cNvSpPr/>
          <p:nvPr/>
        </p:nvSpPr>
        <p:spPr>
          <a:xfrm>
            <a:off x="2046208" y="6316742"/>
            <a:ext cx="6381631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cluster is assigned to a specific node in the distributed file system. This ensures that similar data is stored on the same node, improving data locality.</a:t>
            </a:r>
            <a:endParaRPr lang="en-US" sz="161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33172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48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9094" y="2987635"/>
            <a:ext cx="8719185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 of Dynamic Data Partitioning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2279094" y="3857744"/>
            <a:ext cx="10072211" cy="3836670"/>
          </a:xfrm>
          <a:prstGeom prst="roundRect">
            <a:avLst>
              <a:gd name="adj" fmla="val 7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286714" y="3865364"/>
            <a:ext cx="1005697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482572" y="3990499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Scalability</a:t>
            </a:r>
            <a:endParaRPr lang="en-US" sz="1543" dirty="0"/>
          </a:p>
        </p:txBody>
      </p:sp>
      <p:sp>
        <p:nvSpPr>
          <p:cNvPr id="9" name="Text 5"/>
          <p:cNvSpPr/>
          <p:nvPr/>
        </p:nvSpPr>
        <p:spPr>
          <a:xfrm>
            <a:off x="7514868" y="3990499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growing datasets and node additions without major system disruptions.</a:t>
            </a:r>
            <a:endParaRPr lang="en-US" sz="1543" dirty="0"/>
          </a:p>
        </p:txBody>
      </p:sp>
      <p:sp>
        <p:nvSpPr>
          <p:cNvPr id="10" name="Shape 6"/>
          <p:cNvSpPr/>
          <p:nvPr/>
        </p:nvSpPr>
        <p:spPr>
          <a:xfrm>
            <a:off x="2286714" y="4742378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2482572" y="4867513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Performance</a:t>
            </a:r>
            <a:endParaRPr lang="en-US" sz="1543" dirty="0"/>
          </a:p>
        </p:txBody>
      </p:sp>
      <p:sp>
        <p:nvSpPr>
          <p:cNvPr id="12" name="Text 8"/>
          <p:cNvSpPr/>
          <p:nvPr/>
        </p:nvSpPr>
        <p:spPr>
          <a:xfrm>
            <a:off x="7514868" y="4867513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network traffic and improves data locality, leading to faster data retrieval and processing.</a:t>
            </a:r>
            <a:endParaRPr lang="en-US" sz="1543" dirty="0"/>
          </a:p>
        </p:txBody>
      </p:sp>
      <p:sp>
        <p:nvSpPr>
          <p:cNvPr id="13" name="Shape 9"/>
          <p:cNvSpPr/>
          <p:nvPr/>
        </p:nvSpPr>
        <p:spPr>
          <a:xfrm>
            <a:off x="2286714" y="5619393"/>
            <a:ext cx="10056971" cy="1190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482572" y="5744528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Data Locality</a:t>
            </a:r>
            <a:endParaRPr lang="en-US" sz="1543" dirty="0"/>
          </a:p>
        </p:txBody>
      </p:sp>
      <p:sp>
        <p:nvSpPr>
          <p:cNvPr id="15" name="Text 11"/>
          <p:cNvSpPr/>
          <p:nvPr/>
        </p:nvSpPr>
        <p:spPr>
          <a:xfrm>
            <a:off x="7514868" y="5744528"/>
            <a:ext cx="4632960" cy="94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stored on nodes where it is most frequently accessed, resulting in reduced latency and faster access times.</a:t>
            </a:r>
            <a:endParaRPr lang="en-US" sz="1543" dirty="0"/>
          </a:p>
        </p:txBody>
      </p:sp>
      <p:sp>
        <p:nvSpPr>
          <p:cNvPr id="16" name="Shape 12"/>
          <p:cNvSpPr/>
          <p:nvPr/>
        </p:nvSpPr>
        <p:spPr>
          <a:xfrm>
            <a:off x="2286714" y="6809780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482572" y="6934914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Data Distribution</a:t>
            </a:r>
            <a:endParaRPr lang="en-US" sz="1543" dirty="0"/>
          </a:p>
        </p:txBody>
      </p:sp>
      <p:sp>
        <p:nvSpPr>
          <p:cNvPr id="18" name="Text 14"/>
          <p:cNvSpPr/>
          <p:nvPr/>
        </p:nvSpPr>
        <p:spPr>
          <a:xfrm>
            <a:off x="7514868" y="6934914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automatically adjust partitioning based on data volume, access patterns, or node availability.</a:t>
            </a:r>
            <a:endParaRPr lang="en-US" sz="154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45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9256" y="3349228"/>
            <a:ext cx="5520333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7"/>
              </a:lnSpc>
              <a:buNone/>
            </a:pPr>
            <a:r>
              <a:rPr lang="en-US" sz="40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Details</a:t>
            </a:r>
            <a:endParaRPr lang="en-US" sz="406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56" y="4324707"/>
            <a:ext cx="548997" cy="54899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69256" y="5093256"/>
            <a:ext cx="2575798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Representation</a:t>
            </a:r>
            <a:endParaRPr lang="en-US" sz="2035" dirty="0"/>
          </a:p>
        </p:txBody>
      </p:sp>
      <p:sp>
        <p:nvSpPr>
          <p:cNvPr id="8" name="Text 3"/>
          <p:cNvSpPr/>
          <p:nvPr/>
        </p:nvSpPr>
        <p:spPr>
          <a:xfrm>
            <a:off x="1669256" y="5547836"/>
            <a:ext cx="2575798" cy="14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stored in a distributed data store, such as a distributed file system or a NoSQL database.</a:t>
            </a:r>
            <a:endParaRPr lang="en-US" sz="172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500" y="4324707"/>
            <a:ext cx="548997" cy="5489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4500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K-means Implementation</a:t>
            </a:r>
            <a:endParaRPr lang="en-US" sz="2035" dirty="0"/>
          </a:p>
        </p:txBody>
      </p:sp>
      <p:sp>
        <p:nvSpPr>
          <p:cNvPr id="11" name="Text 5"/>
          <p:cNvSpPr/>
          <p:nvPr/>
        </p:nvSpPr>
        <p:spPr>
          <a:xfrm>
            <a:off x="4574500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K-means algorithm can be implemented using various frameworks or libraries, such as Apache Spark or Hadoop.</a:t>
            </a:r>
            <a:endParaRPr lang="en-US" sz="172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863" y="4324707"/>
            <a:ext cx="548997" cy="54899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9863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Partitioning Mechanism</a:t>
            </a:r>
            <a:endParaRPr lang="en-US" sz="2035" dirty="0"/>
          </a:p>
        </p:txBody>
      </p:sp>
      <p:sp>
        <p:nvSpPr>
          <p:cNvPr id="14" name="Text 7"/>
          <p:cNvSpPr/>
          <p:nvPr/>
        </p:nvSpPr>
        <p:spPr>
          <a:xfrm>
            <a:off x="7479863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needs to maintain metadata about partition assignments and distribute this information to nodes.</a:t>
            </a:r>
            <a:endParaRPr lang="en-US" sz="172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227" y="4324707"/>
            <a:ext cx="548997" cy="54899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85227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Monitoring and Optimization</a:t>
            </a:r>
            <a:endParaRPr lang="en-US" sz="2035" dirty="0"/>
          </a:p>
        </p:txBody>
      </p:sp>
      <p:sp>
        <p:nvSpPr>
          <p:cNvPr id="17" name="Text 9"/>
          <p:cNvSpPr/>
          <p:nvPr/>
        </p:nvSpPr>
        <p:spPr>
          <a:xfrm>
            <a:off x="10385227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should monitor performance metrics and dynamically adjust partitioning based on observed patterns.</a:t>
            </a:r>
            <a:endParaRPr lang="en-US" sz="172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148" y="1897023"/>
            <a:ext cx="5025985" cy="44354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4485" y="1513761"/>
            <a:ext cx="7346633" cy="541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5"/>
              </a:lnSpc>
              <a:buNone/>
            </a:pPr>
            <a:r>
              <a:rPr lang="en-US" sz="34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Evaluation and Performance Analysis</a:t>
            </a:r>
            <a:endParaRPr lang="en-US" sz="3412" dirty="0"/>
          </a:p>
        </p:txBody>
      </p:sp>
      <p:sp>
        <p:nvSpPr>
          <p:cNvPr id="7" name="Shape 2"/>
          <p:cNvSpPr/>
          <p:nvPr/>
        </p:nvSpPr>
        <p:spPr>
          <a:xfrm>
            <a:off x="713482" y="2538413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42546" y="2615565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47" dirty="0"/>
          </a:p>
        </p:txBody>
      </p:sp>
      <p:sp>
        <p:nvSpPr>
          <p:cNvPr id="9" name="Text 4"/>
          <p:cNvSpPr/>
          <p:nvPr/>
        </p:nvSpPr>
        <p:spPr>
          <a:xfrm>
            <a:off x="1933337" y="2515433"/>
            <a:ext cx="2166342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Baseline Performance</a:t>
            </a:r>
            <a:endParaRPr lang="en-US" sz="1706" dirty="0"/>
          </a:p>
        </p:txBody>
      </p:sp>
      <p:sp>
        <p:nvSpPr>
          <p:cNvPr id="10" name="Text 5"/>
          <p:cNvSpPr/>
          <p:nvPr/>
        </p:nvSpPr>
        <p:spPr>
          <a:xfrm>
            <a:off x="1933337" y="2896672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 the performance of the system with static data partitioning. This acts as a reference point for comparison.</a:t>
            </a:r>
            <a:endParaRPr lang="en-US" sz="1450" dirty="0"/>
          </a:p>
        </p:txBody>
      </p:sp>
      <p:sp>
        <p:nvSpPr>
          <p:cNvPr id="11" name="Shape 6"/>
          <p:cNvSpPr/>
          <p:nvPr/>
        </p:nvSpPr>
        <p:spPr>
          <a:xfrm>
            <a:off x="713482" y="4061222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42546" y="4138374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47" dirty="0"/>
          </a:p>
        </p:txBody>
      </p:sp>
      <p:sp>
        <p:nvSpPr>
          <p:cNvPr id="13" name="Text 8"/>
          <p:cNvSpPr/>
          <p:nvPr/>
        </p:nvSpPr>
        <p:spPr>
          <a:xfrm>
            <a:off x="1933337" y="4038243"/>
            <a:ext cx="3168134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Partitioning Evaluation</a:t>
            </a:r>
            <a:endParaRPr lang="en-US" sz="1706" dirty="0"/>
          </a:p>
        </p:txBody>
      </p:sp>
      <p:sp>
        <p:nvSpPr>
          <p:cNvPr id="14" name="Text 9"/>
          <p:cNvSpPr/>
          <p:nvPr/>
        </p:nvSpPr>
        <p:spPr>
          <a:xfrm>
            <a:off x="1933337" y="4419481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the performance of the system with dynamic partitioning using K-means. Analyze metrics such as data retrieval time, network traffic, and resource utilization.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13482" y="5584031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42546" y="5661184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47" dirty="0"/>
          </a:p>
        </p:txBody>
      </p:sp>
      <p:sp>
        <p:nvSpPr>
          <p:cNvPr id="17" name="Text 12"/>
          <p:cNvSpPr/>
          <p:nvPr/>
        </p:nvSpPr>
        <p:spPr>
          <a:xfrm>
            <a:off x="1933337" y="5561052"/>
            <a:ext cx="2166342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Tuning</a:t>
            </a:r>
            <a:endParaRPr lang="en-US" sz="1706" dirty="0"/>
          </a:p>
        </p:txBody>
      </p:sp>
      <p:sp>
        <p:nvSpPr>
          <p:cNvPr id="18" name="Text 13"/>
          <p:cNvSpPr/>
          <p:nvPr/>
        </p:nvSpPr>
        <p:spPr>
          <a:xfrm>
            <a:off x="1933337" y="5942290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performance bottlenecks and optimize the system by adjusting parameters such as the number of partitions, cluster size, and data distribution strategy.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876181"/>
            <a:ext cx="620863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Applications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09597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866918"/>
            <a:ext cx="327719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Streaming Data Analysis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37817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partitioning helps manage rapidly changing data in real-time applications, such as online transaction processing or social media analytics.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09597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866918"/>
            <a:ext cx="302537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E-commerce Platforms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378172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Distributed file systems with dynamic partitioning support efficient storage and retrieval of product catalogs, user preferences, and order information.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9597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866918"/>
            <a:ext cx="344757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Server Infrastructure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378172"/>
            <a:ext cx="39841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Distributing web content across multiple nodes with dynamic partitioning improves performance and scalability, handling large user traffic and content updates.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771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karri sasikiran</cp:lastModifiedBy>
  <cp:revision>3</cp:revision>
  <dcterms:created xsi:type="dcterms:W3CDTF">2024-07-28T15:24:38Z</dcterms:created>
  <dcterms:modified xsi:type="dcterms:W3CDTF">2024-07-28T15:37:23Z</dcterms:modified>
</cp:coreProperties>
</file>